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3282" y="2198343"/>
            <a:ext cx="8814023" cy="8439427"/>
            <a:chOff x="10353282" y="2198343"/>
            <a:chExt cx="8814023" cy="8439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3282" y="2198343"/>
              <a:ext cx="8814023" cy="8439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098" y="1645037"/>
            <a:ext cx="2576527" cy="9746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6580" y="3369337"/>
            <a:ext cx="3188366" cy="22875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1401" y="5121744"/>
            <a:ext cx="2060109" cy="7538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98983" y="4474038"/>
            <a:ext cx="3885891" cy="5761256"/>
            <a:chOff x="14298983" y="4474038"/>
            <a:chExt cx="3885891" cy="5761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98983" y="4474038"/>
              <a:ext cx="3885891" cy="57612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783" y="520129"/>
            <a:ext cx="2716913" cy="1036258"/>
            <a:chOff x="451783" y="520129"/>
            <a:chExt cx="2716913" cy="10362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783" y="520129"/>
              <a:ext cx="2716913" cy="10362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7706" y="5778813"/>
            <a:ext cx="1397357" cy="1808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590767" cy="562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2212" y="3293739"/>
            <a:ext cx="7174345" cy="6072087"/>
            <a:chOff x="1652212" y="3293739"/>
            <a:chExt cx="7174345" cy="6072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212" y="3293739"/>
              <a:ext cx="7174345" cy="6072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8264" y="3293739"/>
            <a:ext cx="7486313" cy="6055280"/>
            <a:chOff x="9138264" y="3293739"/>
            <a:chExt cx="7486313" cy="60552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8264" y="3293739"/>
              <a:ext cx="7486313" cy="6055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1124" y="4557524"/>
            <a:ext cx="7503494" cy="40165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842709"/>
            <a:ext cx="7612974" cy="7188346"/>
            <a:chOff x="9142857" y="2842709"/>
            <a:chExt cx="7612974" cy="71883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42709"/>
              <a:ext cx="7612974" cy="7188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049" y="2820868"/>
            <a:ext cx="6867970" cy="1547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95169" y="2877145"/>
            <a:ext cx="7890051" cy="7124026"/>
            <a:chOff x="8795169" y="2877145"/>
            <a:chExt cx="7890051" cy="7124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5169" y="2877145"/>
              <a:ext cx="7890051" cy="7124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244" y="3051030"/>
            <a:ext cx="4128277" cy="1201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76628" y="3107307"/>
            <a:ext cx="4174644" cy="6236511"/>
            <a:chOff x="12476628" y="3107307"/>
            <a:chExt cx="4174644" cy="62365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6628" y="3107307"/>
              <a:ext cx="4174644" cy="6236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9531" y="3107307"/>
            <a:ext cx="5177097" cy="6171429"/>
            <a:chOff x="7299531" y="3107307"/>
            <a:chExt cx="517709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9531" y="3107307"/>
              <a:ext cx="517709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8777" y="2840314"/>
            <a:ext cx="7696459" cy="39072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26984" y="6311111"/>
            <a:ext cx="5334127" cy="3915476"/>
            <a:chOff x="10526984" y="6311111"/>
            <a:chExt cx="5334127" cy="3915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6984" y="6311111"/>
              <a:ext cx="5334127" cy="3915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6984" y="2896590"/>
            <a:ext cx="5334127" cy="3414521"/>
            <a:chOff x="10526984" y="2896590"/>
            <a:chExt cx="5334127" cy="3414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6984" y="2896590"/>
              <a:ext cx="5334127" cy="3414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104" y="2951638"/>
            <a:ext cx="4230316" cy="120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2381" y="5301608"/>
            <a:ext cx="14652046" cy="1037149"/>
            <a:chOff x="1502381" y="5301608"/>
            <a:chExt cx="14652046" cy="1037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381" y="5301608"/>
              <a:ext cx="14652046" cy="10371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2381" y="6766891"/>
            <a:ext cx="14692325" cy="986638"/>
            <a:chOff x="1502381" y="6766891"/>
            <a:chExt cx="14692325" cy="9866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2381" y="6766891"/>
              <a:ext cx="14692325" cy="986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381" y="3809140"/>
            <a:ext cx="14568712" cy="938479"/>
            <a:chOff x="1502381" y="3809140"/>
            <a:chExt cx="14568712" cy="9384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381" y="3809140"/>
              <a:ext cx="14568712" cy="9384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2381" y="8188781"/>
            <a:ext cx="14692325" cy="1037409"/>
            <a:chOff x="1502381" y="8188781"/>
            <a:chExt cx="14692325" cy="10374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381" y="8188781"/>
              <a:ext cx="14692325" cy="103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1804" y="1096338"/>
            <a:ext cx="2345696" cy="20317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6346" y="2920148"/>
            <a:ext cx="3055590" cy="113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6966" y="4182166"/>
            <a:ext cx="7396858" cy="20715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8573" y="7120268"/>
            <a:ext cx="4977060" cy="2056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1403866" cy="1032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324415" cy="611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3018" y="3026190"/>
            <a:ext cx="5299678" cy="3533118"/>
            <a:chOff x="6493018" y="3026190"/>
            <a:chExt cx="5299678" cy="35331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3018" y="3026190"/>
              <a:ext cx="5299678" cy="35331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3011" y="6829802"/>
            <a:ext cx="12641422" cy="30020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1403866" cy="1032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857119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4735" y="6502002"/>
            <a:ext cx="13089832" cy="3451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1821" y="2206495"/>
            <a:ext cx="4644256" cy="4644256"/>
            <a:chOff x="6551821" y="2206495"/>
            <a:chExt cx="4644256" cy="4644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1821" y="2206495"/>
              <a:ext cx="4644256" cy="4644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1403866" cy="1032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2571834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7030" y="3434773"/>
            <a:ext cx="14219365" cy="794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8299" y="1143710"/>
            <a:ext cx="11121438" cy="7998295"/>
            <a:chOff x="7178299" y="1143710"/>
            <a:chExt cx="11121438" cy="7998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8299" y="1143710"/>
              <a:ext cx="11121438" cy="7998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21" y="790503"/>
            <a:ext cx="3520581" cy="10300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2532" y="2199189"/>
            <a:ext cx="2541055" cy="7034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3744" y="3007346"/>
            <a:ext cx="2491559" cy="15629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2530" y="4570198"/>
            <a:ext cx="4462406" cy="7611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1839" y="5446620"/>
            <a:ext cx="2760702" cy="10810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530" y="6799656"/>
            <a:ext cx="1712197" cy="7611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3839" y="7696430"/>
            <a:ext cx="2409205" cy="1548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5" y="4489377"/>
            <a:ext cx="8393082" cy="1608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2461" y="5797328"/>
            <a:ext cx="2417107" cy="4137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9022" y="4182204"/>
            <a:ext cx="2955819" cy="5600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1804" y="1096342"/>
            <a:ext cx="2174268" cy="20317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1435" y="3222207"/>
            <a:ext cx="3055590" cy="113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6963" y="4182165"/>
            <a:ext cx="8601677" cy="20810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8573" y="7120268"/>
            <a:ext cx="5034136" cy="2047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2566525" cy="1041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248253" cy="6113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072" y="3058838"/>
            <a:ext cx="10133931" cy="3588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084" y="7137196"/>
            <a:ext cx="5248069" cy="2313524"/>
            <a:chOff x="1987084" y="7137196"/>
            <a:chExt cx="5248069" cy="2313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084" y="7137196"/>
              <a:ext cx="5248069" cy="2313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3140" y="7237156"/>
            <a:ext cx="1788553" cy="20597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26095" y="6524641"/>
            <a:ext cx="7783430" cy="41273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2566525" cy="1041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2465986" cy="611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0649" y="4476367"/>
            <a:ext cx="3331443" cy="3331443"/>
            <a:chOff x="2150649" y="4476367"/>
            <a:chExt cx="3331443" cy="3331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0649" y="4476367"/>
              <a:ext cx="3331443" cy="33314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0913" y="5391074"/>
            <a:ext cx="3133851" cy="1540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90185" y="4476367"/>
            <a:ext cx="3331443" cy="3331443"/>
            <a:chOff x="7490185" y="4476367"/>
            <a:chExt cx="3331443" cy="3331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0185" y="4476367"/>
              <a:ext cx="3331443" cy="3331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3623" y="4476367"/>
            <a:ext cx="3331443" cy="3331443"/>
            <a:chOff x="12803623" y="4476367"/>
            <a:chExt cx="3331443" cy="3331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3623" y="4476367"/>
              <a:ext cx="3331443" cy="33314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17400" y="5391074"/>
            <a:ext cx="2804412" cy="15406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43887" y="5323847"/>
            <a:ext cx="3183346" cy="16509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1034314"/>
            <a:ext cx="18993865" cy="1715846"/>
            <a:chOff x="-210342" y="1034314"/>
            <a:chExt cx="18993865" cy="1715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621" y="942888"/>
              <a:ext cx="2566525" cy="104170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-210342" y="2056752"/>
              <a:ext cx="18993865" cy="20848"/>
              <a:chOff x="-210342" y="2056752"/>
              <a:chExt cx="18993865" cy="2084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-210342" y="2056752"/>
                <a:ext cx="18993865" cy="208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31697" y="2056752"/>
              <a:ext cx="15422320" cy="693409"/>
              <a:chOff x="1431697" y="2056752"/>
              <a:chExt cx="15422320" cy="69340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1697" y="2056752"/>
                <a:ext cx="15422320" cy="69340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4734" y="2160782"/>
              <a:ext cx="1933281" cy="611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303" y="5083242"/>
            <a:ext cx="6998136" cy="27000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62938" y="3622374"/>
            <a:ext cx="5592299" cy="5592299"/>
            <a:chOff x="10462938" y="3622374"/>
            <a:chExt cx="5592299" cy="5592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2938" y="3622374"/>
              <a:ext cx="5592299" cy="5592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894" y="1096338"/>
            <a:ext cx="2355220" cy="20317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1435" y="3138931"/>
            <a:ext cx="3055590" cy="113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2052" y="4045214"/>
            <a:ext cx="11689458" cy="21842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3659" y="7067354"/>
            <a:ext cx="5300545" cy="1421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5211" y="2160782"/>
            <a:ext cx="1343462" cy="562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6790" y="6004795"/>
            <a:ext cx="393840" cy="240682"/>
            <a:chOff x="5036790" y="6004795"/>
            <a:chExt cx="393840" cy="24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036790" y="6004795"/>
              <a:ext cx="393840" cy="240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9295" y="5142857"/>
            <a:ext cx="1964557" cy="1964557"/>
            <a:chOff x="2099295" y="5142857"/>
            <a:chExt cx="1964557" cy="19645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9295" y="5142857"/>
              <a:ext cx="1964557" cy="19645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9955" y="6405638"/>
            <a:ext cx="1201260" cy="4059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72694" y="5160292"/>
            <a:ext cx="1964557" cy="1964557"/>
            <a:chOff x="6072694" y="5160292"/>
            <a:chExt cx="1964557" cy="19645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2694" y="5160292"/>
              <a:ext cx="1964557" cy="1964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7140" y="5485418"/>
            <a:ext cx="875033" cy="697878"/>
            <a:chOff x="6587140" y="5485418"/>
            <a:chExt cx="875033" cy="697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7140" y="5485418"/>
              <a:ext cx="875033" cy="697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75782" y="5160292"/>
            <a:ext cx="1964557" cy="1964557"/>
            <a:chOff x="10175782" y="5160292"/>
            <a:chExt cx="1964557" cy="19645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5782" y="5160292"/>
              <a:ext cx="1964557" cy="19645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6438" y="6442372"/>
            <a:ext cx="1392479" cy="4059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09329" y="5160292"/>
            <a:ext cx="1964557" cy="1964557"/>
            <a:chOff x="14509329" y="5160292"/>
            <a:chExt cx="1964557" cy="19645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09329" y="5160292"/>
              <a:ext cx="1964557" cy="19645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18120" y="6542550"/>
            <a:ext cx="1542670" cy="4059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01941" y="5498860"/>
            <a:ext cx="779333" cy="880458"/>
            <a:chOff x="15101941" y="5498860"/>
            <a:chExt cx="779333" cy="880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01941" y="5498860"/>
              <a:ext cx="779333" cy="88045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14328" y="6435089"/>
            <a:ext cx="1477613" cy="3743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83891" y="5487288"/>
            <a:ext cx="795372" cy="795372"/>
            <a:chOff x="2683891" y="5487288"/>
            <a:chExt cx="795372" cy="7953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83891" y="5487288"/>
              <a:ext cx="795372" cy="7953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9150" y="5433132"/>
            <a:ext cx="951165" cy="951165"/>
            <a:chOff x="10759150" y="5433132"/>
            <a:chExt cx="951165" cy="9511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59150" y="5433132"/>
              <a:ext cx="951165" cy="951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3292" y="6004795"/>
            <a:ext cx="393840" cy="240682"/>
            <a:chOff x="9003292" y="6004795"/>
            <a:chExt cx="393840" cy="2406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9003292" y="6004795"/>
              <a:ext cx="393840" cy="2406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51879" y="6004795"/>
            <a:ext cx="393840" cy="240682"/>
            <a:chOff x="13151879" y="6004795"/>
            <a:chExt cx="393840" cy="2406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3151879" y="6004795"/>
              <a:ext cx="393840" cy="24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098" y="942888"/>
            <a:ext cx="5559533" cy="1126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706272" cy="524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17602" y="3069488"/>
            <a:ext cx="6744605" cy="6744605"/>
            <a:chOff x="10017602" y="3069488"/>
            <a:chExt cx="6744605" cy="67446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7602" y="3069488"/>
              <a:ext cx="6744605" cy="67446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7336" y="4988167"/>
            <a:ext cx="822316" cy="822316"/>
            <a:chOff x="12027336" y="4988167"/>
            <a:chExt cx="822316" cy="822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2027336" y="4988167"/>
              <a:ext cx="822316" cy="822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699" y="3498328"/>
            <a:ext cx="6926052" cy="1163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26884" y="4893934"/>
            <a:ext cx="6905413" cy="3431223"/>
            <a:chOff x="2026884" y="4893934"/>
            <a:chExt cx="6905413" cy="3431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6884" y="4893934"/>
              <a:ext cx="6905413" cy="3431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2022-08-18T14:58:42Z</dcterms:created>
  <dcterms:modified xsi:type="dcterms:W3CDTF">2022-08-18T14:58:42Z</dcterms:modified>
</cp:coreProperties>
</file>